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Nuni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Medium-bold.fntdata"/><Relationship Id="rId14" Type="http://schemas.openxmlformats.org/officeDocument/2006/relationships/slide" Target="slides/slide9.xml"/><Relationship Id="rId36" Type="http://schemas.openxmlformats.org/officeDocument/2006/relationships/font" Target="fonts/Poppi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d0a6f0d13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d0a6f0d13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d0a6f0d13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d0a6f0d13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d0a6f0d13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d0a6f0d13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d0a6f0d13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d0a6f0d13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d0a6f0d13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d0a6f0d13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d0a6f0d13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d0a6f0d13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d0a6f0d13_2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d0a6f0d13_2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d0a6f0d13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d0a6f0d13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d0a6f0d13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d0a6f0d13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53ac7eb5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53ac7eb5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53ac7eb5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53ac7eb5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53ac7eb5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53ac7eb5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d0a6f0d1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d0a6f0d1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d0a6f0d13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d0a6f0d13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d0a6f0d13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d0a6f0d13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d0a6f0d13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d0a6f0d13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d0a6f0d13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d0a6f0d13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3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jp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Our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819150" y="1990725"/>
            <a:ext cx="3810600" cy="22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/>
              <a:t>design</a:t>
            </a:r>
            <a:r>
              <a:rPr lang="en"/>
              <a:t> and implement FlipFit Application(Gym Management System) where user can view gym centres and slots available, book and cancel slots. Gym owner can </a:t>
            </a:r>
            <a:r>
              <a:rPr lang="en"/>
              <a:t>register</a:t>
            </a:r>
            <a:r>
              <a:rPr lang="en"/>
              <a:t> his gym and add slots for a particular gym, view bookings etc. Admin can approve register requests for gym owner, gyms and users.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5164279" y="2627693"/>
            <a:ext cx="1592924" cy="1495562"/>
            <a:chOff x="6338184" y="1435608"/>
            <a:chExt cx="2456700" cy="2596011"/>
          </a:xfrm>
        </p:grpSpPr>
        <p:sp>
          <p:nvSpPr>
            <p:cNvPr id="211" name="Google Shape;211;p2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>
              <a:off x="6700402" y="1579419"/>
              <a:ext cx="4614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214" name="Google Shape;21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3"/>
          <p:cNvGrpSpPr/>
          <p:nvPr/>
        </p:nvGrpSpPr>
        <p:grpSpPr>
          <a:xfrm>
            <a:off x="5302338" y="683501"/>
            <a:ext cx="1483355" cy="1278801"/>
            <a:chOff x="403166" y="1435608"/>
            <a:chExt cx="2456700" cy="2596024"/>
          </a:xfrm>
        </p:grpSpPr>
        <p:sp>
          <p:nvSpPr>
            <p:cNvPr id="216" name="Google Shape;216;p2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17" name="Google Shape;217;p23"/>
            <p:cNvPicPr preferRelativeResize="0"/>
            <p:nvPr/>
          </p:nvPicPr>
          <p:blipFill rotWithShape="1">
            <a:blip r:embed="rId4">
              <a:alphaModFix/>
            </a:blip>
            <a:srcRect b="16268" l="24437" r="26022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726842" y="1514247"/>
              <a:ext cx="379200" cy="8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7249889" y="683541"/>
            <a:ext cx="1415551" cy="1278834"/>
            <a:chOff x="3363489" y="1435608"/>
            <a:chExt cx="2456700" cy="2592406"/>
          </a:xfrm>
        </p:grpSpPr>
        <p:pic>
          <p:nvPicPr>
            <p:cNvPr id="221" name="Google Shape;22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3676543" y="1515148"/>
              <a:ext cx="4614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7249891" y="2732514"/>
            <a:ext cx="1520797" cy="1422120"/>
            <a:chOff x="9380505" y="1435608"/>
            <a:chExt cx="2587709" cy="2572576"/>
          </a:xfrm>
        </p:grpSpPr>
        <p:grpSp>
          <p:nvGrpSpPr>
            <p:cNvPr id="226" name="Google Shape;226;p23"/>
            <p:cNvGrpSpPr/>
            <p:nvPr/>
          </p:nvGrpSpPr>
          <p:grpSpPr>
            <a:xfrm>
              <a:off x="9380505" y="1435608"/>
              <a:ext cx="2587709" cy="2572576"/>
              <a:chOff x="9380505" y="1435608"/>
              <a:chExt cx="2587709" cy="2572576"/>
            </a:xfrm>
          </p:grpSpPr>
          <p:sp>
            <p:nvSpPr>
              <p:cNvPr id="227" name="Google Shape;227;p23"/>
              <p:cNvSpPr/>
              <p:nvPr/>
            </p:nvSpPr>
            <p:spPr>
              <a:xfrm>
                <a:off x="9511514" y="1555984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28" name="Google Shape;228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p2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30" name="Google Shape;230;p23"/>
            <p:cNvSpPr txBox="1"/>
            <p:nvPr/>
          </p:nvSpPr>
          <p:spPr>
            <a:xfrm>
              <a:off x="9496883" y="1555976"/>
              <a:ext cx="4614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231" name="Google Shape;231;p23"/>
          <p:cNvSpPr txBox="1"/>
          <p:nvPr/>
        </p:nvSpPr>
        <p:spPr>
          <a:xfrm>
            <a:off x="7357356" y="3595745"/>
            <a:ext cx="255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5565700" y="2012425"/>
            <a:ext cx="105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Quality</a:t>
            </a:r>
            <a:endParaRPr sz="800"/>
          </a:p>
        </p:txBody>
      </p:sp>
      <p:sp>
        <p:nvSpPr>
          <p:cNvPr id="233" name="Google Shape;233;p23"/>
          <p:cNvSpPr txBox="1"/>
          <p:nvPr/>
        </p:nvSpPr>
        <p:spPr>
          <a:xfrm>
            <a:off x="7554050" y="2012425"/>
            <a:ext cx="105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Security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5482125" y="4323025"/>
            <a:ext cx="141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Interactivity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7598800" y="4323025"/>
            <a:ext cx="12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Speed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Engineering Best Practices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Modularization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Version Control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Code comments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Code Refactoring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Clean Code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532625" y="1963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Tech Stack and Tools</a:t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026" y="517151"/>
            <a:ext cx="2565700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888" y="2330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628950" y="838625"/>
            <a:ext cx="1803000" cy="791100"/>
          </a:xfrm>
          <a:prstGeom prst="rect">
            <a:avLst/>
          </a:prstGeom>
          <a:solidFill>
            <a:srgbClr val="079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3369925" y="838625"/>
            <a:ext cx="2102100" cy="791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6266375" y="838625"/>
            <a:ext cx="2140800" cy="7911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/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938" y="1998650"/>
            <a:ext cx="740775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488" y="3228675"/>
            <a:ext cx="1021650" cy="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3906491" y="2093073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723" y="2015350"/>
            <a:ext cx="794600" cy="7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8150" y="3019000"/>
            <a:ext cx="761725" cy="7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1800" y="3989775"/>
            <a:ext cx="834425" cy="8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819150" y="487950"/>
            <a:ext cx="75057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Development Process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707933" y="2011680"/>
            <a:ext cx="45600" cy="456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1897775" y="1411152"/>
            <a:ext cx="5240844" cy="3296422"/>
            <a:chOff x="566294" y="-114321"/>
            <a:chExt cx="7385631" cy="5633946"/>
          </a:xfrm>
        </p:grpSpPr>
        <p:sp>
          <p:nvSpPr>
            <p:cNvPr id="269" name="Google Shape;269;p27"/>
            <p:cNvSpPr/>
            <p:nvPr/>
          </p:nvSpPr>
          <p:spPr>
            <a:xfrm>
              <a:off x="5364395" y="2935425"/>
              <a:ext cx="2561400" cy="25842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66294" y="3411369"/>
              <a:ext cx="2561400" cy="16590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 txBox="1"/>
            <p:nvPr/>
          </p:nvSpPr>
          <p:spPr>
            <a:xfrm>
              <a:off x="602740" y="3862602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880525" y="-114321"/>
              <a:ext cx="3071400" cy="16590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 txBox="1"/>
            <p:nvPr/>
          </p:nvSpPr>
          <p:spPr>
            <a:xfrm>
              <a:off x="5838435" y="-77875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i="0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66294" y="-114321"/>
              <a:ext cx="2561400" cy="16590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 txBox="1"/>
            <p:nvPr/>
          </p:nvSpPr>
          <p:spPr>
            <a:xfrm>
              <a:off x="602740" y="-77875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Poppins"/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Requirement 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Poppins"/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Gathering and understanding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7116" y="412449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 txBox="1"/>
            <p:nvPr/>
          </p:nvSpPr>
          <p:spPr>
            <a:xfrm>
              <a:off x="2424672" y="1070005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Planning</a:t>
              </a:r>
              <a:endParaRPr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 rot="5400000">
              <a:off x="4144136" y="376170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 rot="10800000">
              <a:off x="4115983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 rot="-5400000">
              <a:off x="1767116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 txBox="1"/>
            <p:nvPr/>
          </p:nvSpPr>
          <p:spPr>
            <a:xfrm>
              <a:off x="2424672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676433" y="2242697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5378" y="60000"/>
                  </a:moveTo>
                  <a:lnTo>
                    <a:pt x="5378" y="60000"/>
                  </a:lnTo>
                  <a:cubicBezTo>
                    <a:pt x="5378" y="35133"/>
                    <a:pt x="23529" y="13677"/>
                    <a:pt x="48857" y="8604"/>
                  </a:cubicBezTo>
                  <a:cubicBezTo>
                    <a:pt x="74185" y="3531"/>
                    <a:pt x="99742" y="16233"/>
                    <a:pt x="110076" y="39030"/>
                  </a:cubicBezTo>
                  <a:lnTo>
                    <a:pt x="114326" y="39030"/>
                  </a:lnTo>
                  <a:lnTo>
                    <a:pt x="109245" y="60000"/>
                  </a:lnTo>
                  <a:lnTo>
                    <a:pt x="92816" y="39030"/>
                  </a:lnTo>
                  <a:lnTo>
                    <a:pt x="96367" y="39030"/>
                  </a:lnTo>
                  <a:lnTo>
                    <a:pt x="96367" y="39030"/>
                  </a:lnTo>
                  <a:cubicBezTo>
                    <a:pt x="85582" y="25361"/>
                    <a:pt x="65619" y="19318"/>
                    <a:pt x="47174" y="24139"/>
                  </a:cubicBezTo>
                  <a:cubicBezTo>
                    <a:pt x="28730" y="28959"/>
                    <a:pt x="16133" y="43512"/>
                    <a:pt x="16133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 rot="10800000">
              <a:off x="3676366" y="2501868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5378" y="60000"/>
                  </a:moveTo>
                  <a:lnTo>
                    <a:pt x="5378" y="60000"/>
                  </a:lnTo>
                  <a:cubicBezTo>
                    <a:pt x="5378" y="35133"/>
                    <a:pt x="23529" y="13677"/>
                    <a:pt x="48857" y="8604"/>
                  </a:cubicBezTo>
                  <a:cubicBezTo>
                    <a:pt x="74185" y="3531"/>
                    <a:pt x="99742" y="16233"/>
                    <a:pt x="110076" y="39030"/>
                  </a:cubicBezTo>
                  <a:lnTo>
                    <a:pt x="114326" y="39030"/>
                  </a:lnTo>
                  <a:lnTo>
                    <a:pt x="109245" y="60000"/>
                  </a:lnTo>
                  <a:lnTo>
                    <a:pt x="92816" y="39030"/>
                  </a:lnTo>
                  <a:lnTo>
                    <a:pt x="96367" y="39030"/>
                  </a:lnTo>
                  <a:lnTo>
                    <a:pt x="96367" y="39030"/>
                  </a:lnTo>
                  <a:cubicBezTo>
                    <a:pt x="85582" y="25361"/>
                    <a:pt x="65619" y="19318"/>
                    <a:pt x="47174" y="24139"/>
                  </a:cubicBezTo>
                  <a:cubicBezTo>
                    <a:pt x="28730" y="28959"/>
                    <a:pt x="16133" y="43512"/>
                    <a:pt x="16133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 txBox="1"/>
            <p:nvPr/>
          </p:nvSpPr>
          <p:spPr>
            <a:xfrm>
              <a:off x="4115848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Implemen-tation</a:t>
              </a:r>
              <a:endParaRPr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>
              <a:off x="6593031" y="3489333"/>
              <a:ext cx="1280100" cy="19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4144001" y="1033726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Grooming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314725" y="845600"/>
            <a:ext cx="4736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Challenges &amp; Learnings</a:t>
            </a:r>
            <a:endParaRPr sz="2600"/>
          </a:p>
        </p:txBody>
      </p:sp>
      <p:sp>
        <p:nvSpPr>
          <p:cNvPr id="292" name="Google Shape;292;p28"/>
          <p:cNvSpPr txBox="1"/>
          <p:nvPr>
            <p:ph idx="1" type="body"/>
          </p:nvPr>
        </p:nvSpPr>
        <p:spPr>
          <a:xfrm>
            <a:off x="651425" y="1683200"/>
            <a:ext cx="48204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Java 8 features</a:t>
            </a:r>
            <a:endParaRPr sz="2882"/>
          </a:p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Dropwizard</a:t>
            </a:r>
            <a:endParaRPr sz="2882"/>
          </a:p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Git</a:t>
            </a:r>
            <a:endParaRPr sz="2882"/>
          </a:p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JDBC Connection</a:t>
            </a:r>
            <a:endParaRPr sz="2882"/>
          </a:p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Team collaboration</a:t>
            </a:r>
            <a:endParaRPr sz="2882"/>
          </a:p>
          <a:p>
            <a:pPr indent="-3292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2882"/>
              <a:t>Tight Schedule</a:t>
            </a:r>
            <a:endParaRPr sz="2882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450" y="845600"/>
            <a:ext cx="3746751" cy="29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819150" y="361213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9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800" y="850413"/>
            <a:ext cx="5876398" cy="39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497675" y="1481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6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  Questions?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125" y="581325"/>
            <a:ext cx="2619375" cy="1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825" y="14199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125" y="2644475"/>
            <a:ext cx="26193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3" y="148588"/>
            <a:ext cx="8747776" cy="484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1450225" y="1045975"/>
            <a:ext cx="3752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FLIP FIT</a:t>
            </a:r>
            <a:endParaRPr b="1" sz="6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0" y="384075"/>
            <a:ext cx="2896425" cy="1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392450" y="2424375"/>
            <a:ext cx="82500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erriweather"/>
                <a:ea typeface="Merriweather"/>
                <a:cs typeface="Merriweather"/>
                <a:sym typeface="Merriweather"/>
              </a:rPr>
              <a:t>Gym Management System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2776800" y="3932775"/>
            <a:ext cx="2196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Times New Roman"/>
                <a:ea typeface="Times New Roman"/>
                <a:cs typeface="Times New Roman"/>
                <a:sym typeface="Times New Roman"/>
              </a:rPr>
              <a:t>Group A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779125" y="131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Framework for 5 days</a:t>
            </a:r>
            <a:endParaRPr b="1" sz="3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664575" y="1934675"/>
            <a:ext cx="855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Discussions: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Engage in daily discussions covering diverse topics and technologies.</a:t>
            </a:r>
            <a:endParaRPr sz="14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Brainstorming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Take regular sessions with SME for collaborative problem solving.</a:t>
            </a:r>
            <a:endParaRPr sz="14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Planning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Ensure alignment with project goals and milestones.</a:t>
            </a:r>
            <a:endParaRPr sz="14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Hands-on Application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Encourage practical exercises for skill development.</a:t>
            </a:r>
            <a:endParaRPr sz="14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Assessments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Regularly assess and </a:t>
            </a:r>
            <a:r>
              <a:rPr lang="en" sz="14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 the plan based on feedback and challenges.</a:t>
            </a:r>
            <a:endParaRPr sz="14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779125" y="131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Stakeholders</a:t>
            </a:r>
            <a:endParaRPr b="1" sz="3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664575" y="2094800"/>
            <a:ext cx="855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b="1"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Sponsors</a:t>
            </a:r>
            <a:endParaRPr b="1"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➢"/>
            </a:pPr>
            <a:r>
              <a:rPr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Flipkart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❖"/>
            </a:pPr>
            <a:r>
              <a:rPr b="1"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SMEs</a:t>
            </a:r>
            <a:endParaRPr b="1"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➢"/>
            </a:pPr>
            <a:r>
              <a:rPr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Amit Balyan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❖"/>
            </a:pPr>
            <a:r>
              <a:rPr b="1"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Trainers</a:t>
            </a:r>
            <a:endParaRPr b="1"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➢"/>
            </a:pPr>
            <a:r>
              <a:rPr lang="en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Sharath Ramesha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650" y="342425"/>
            <a:ext cx="4947900" cy="44754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2032463" y="3702534"/>
            <a:ext cx="5052300" cy="5664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558243" y="3048490"/>
            <a:ext cx="4012800" cy="5634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3081944" y="2443536"/>
            <a:ext cx="2980200" cy="5361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3568238" y="1821694"/>
            <a:ext cx="2032500" cy="5406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227478" y="3564532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6,04,800</a:t>
            </a:r>
            <a:r>
              <a:rPr b="0" i="0" lang="en" sz="240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SECONDS</a:t>
            </a:r>
            <a:endParaRPr sz="1100"/>
          </a:p>
        </p:txBody>
      </p:sp>
      <p:sp>
        <p:nvSpPr>
          <p:cNvPr id="162" name="Google Shape;162;p18"/>
          <p:cNvSpPr txBox="1"/>
          <p:nvPr/>
        </p:nvSpPr>
        <p:spPr>
          <a:xfrm>
            <a:off x="3755274" y="1897635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7</a:t>
            </a: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DAYS</a:t>
            </a:r>
            <a:endParaRPr sz="1100"/>
          </a:p>
        </p:txBody>
      </p:sp>
      <p:sp>
        <p:nvSpPr>
          <p:cNvPr id="163" name="Google Shape;163;p18"/>
          <p:cNvSpPr txBox="1"/>
          <p:nvPr/>
        </p:nvSpPr>
        <p:spPr>
          <a:xfrm>
            <a:off x="3568238" y="2486606"/>
            <a:ext cx="203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168</a:t>
            </a: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HOURS</a:t>
            </a:r>
            <a:endParaRPr sz="1100"/>
          </a:p>
        </p:txBody>
      </p:sp>
      <p:sp>
        <p:nvSpPr>
          <p:cNvPr id="164" name="Google Shape;164;p18"/>
          <p:cNvSpPr txBox="1"/>
          <p:nvPr/>
        </p:nvSpPr>
        <p:spPr>
          <a:xfrm>
            <a:off x="3081944" y="3125951"/>
            <a:ext cx="298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10,080</a:t>
            </a: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 sz="1100"/>
          </a:p>
        </p:txBody>
      </p:sp>
      <p:sp>
        <p:nvSpPr>
          <p:cNvPr id="165" name="Google Shape;165;p18"/>
          <p:cNvSpPr/>
          <p:nvPr/>
        </p:nvSpPr>
        <p:spPr>
          <a:xfrm>
            <a:off x="1548244" y="4365497"/>
            <a:ext cx="6022500" cy="5676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4034791" y="1084811"/>
            <a:ext cx="1102500" cy="6762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227478" y="4196654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sz="1100"/>
          </a:p>
        </p:txBody>
      </p:sp>
      <p:sp>
        <p:nvSpPr>
          <p:cNvPr id="168" name="Google Shape;168;p18"/>
          <p:cNvSpPr txBox="1"/>
          <p:nvPr/>
        </p:nvSpPr>
        <p:spPr>
          <a:xfrm>
            <a:off x="195675" y="316100"/>
            <a:ext cx="889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3900"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b="1" lang="en" sz="3400">
                <a:latin typeface="Merriweather"/>
                <a:ea typeface="Merriweather"/>
                <a:cs typeface="Merriweather"/>
                <a:sym typeface="Merriweather"/>
              </a:rPr>
              <a:t> Week Of Training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Agenda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819150" y="1593375"/>
            <a:ext cx="7505700" cy="28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Our Journey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Our Team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Project Goals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Engineering Best Practices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TechStack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Development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Challenges and Learnings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Demo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Questions</a:t>
            </a:r>
            <a:endParaRPr sz="1700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225" y="202675"/>
            <a:ext cx="4797000" cy="4712526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8214694" y="4538198"/>
            <a:ext cx="207900" cy="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6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335450"/>
            <a:ext cx="7505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Our Journey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5" y="964400"/>
            <a:ext cx="8532900" cy="39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14750" y="475200"/>
            <a:ext cx="75057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Our Team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15225" l="0" r="10160" t="0"/>
          <a:stretch/>
        </p:blipFill>
        <p:spPr>
          <a:xfrm>
            <a:off x="2710650" y="2015725"/>
            <a:ext cx="1434625" cy="12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63" y="2015712"/>
            <a:ext cx="1434625" cy="12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2837400" y="3432625"/>
            <a:ext cx="140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Rahul Kumar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850375" y="2834650"/>
            <a:ext cx="125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543163" y="3432625"/>
            <a:ext cx="140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Achintya Nigam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00" y="2015700"/>
            <a:ext cx="1434624" cy="12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850063" y="3432625"/>
            <a:ext cx="1364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Siddhanth Verma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925" y="2015700"/>
            <a:ext cx="1584276" cy="127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4676350" y="34534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Akansha Parihar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819150" y="1712175"/>
            <a:ext cx="75057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Goals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825" y="568500"/>
            <a:ext cx="4358138" cy="38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